
<file path=[Content_Types].xml><?xml version="1.0" encoding="utf-8"?>
<Types xmlns="http://schemas.openxmlformats.org/package/2006/content-types">
  <Default Extension="bmp" ContentType="image/bmp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Żołnierze 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ii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Wojny światowej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Kobiety i Mężczyźni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Jerzy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Główczewski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entury" panose="02040604050505020304" pitchFamily="18" charset="0"/>
              </a:rPr>
              <a:t>Zmarł </a:t>
            </a:r>
            <a:r>
              <a:rPr lang="pl-PL" dirty="0">
                <a:latin typeface="Century" panose="02040604050505020304" pitchFamily="18" charset="0"/>
              </a:rPr>
              <a:t>15 kwietnia 2020 roku, miał wówczas 97 lat.</a:t>
            </a:r>
          </a:p>
          <a:p>
            <a:r>
              <a:rPr lang="pl-PL" dirty="0">
                <a:latin typeface="Century" panose="02040604050505020304" pitchFamily="18" charset="0"/>
              </a:rPr>
              <a:t>We wrześniu 1939 wydostał się z Polski i dołączył do Polskich Sił Zbrojnych na Zachodzie. W 1942 roku zgłosił się do lotnictwa i został przydzielony do myśliwskiego dywizjonu 308, w którym odbył 100 lotów bojowych. Walczył między innymi w bitwie pod Gandawą</a:t>
            </a:r>
            <a:r>
              <a:rPr lang="pl-PL" dirty="0" smtClean="0">
                <a:latin typeface="Century" panose="02040604050505020304" pitchFamily="18" charset="0"/>
              </a:rPr>
              <a:t>.</a:t>
            </a:r>
          </a:p>
          <a:p>
            <a:r>
              <a:rPr lang="pl-PL" dirty="0" smtClean="0">
                <a:latin typeface="Century" panose="02040604050505020304" pitchFamily="18" charset="0"/>
              </a:rPr>
              <a:t>Po zakończeniu </a:t>
            </a:r>
            <a:r>
              <a:rPr lang="pl-PL" dirty="0">
                <a:latin typeface="Century" panose="02040604050505020304" pitchFamily="18" charset="0"/>
              </a:rPr>
              <a:t>wojny powrócił do Polski i rozpoczął studia architektoniczne. Uczestniczył w odbudowie Warszawy, był także jednym z projektantów stadionu </a:t>
            </a:r>
            <a:r>
              <a:rPr lang="pl-PL" dirty="0" smtClean="0">
                <a:latin typeface="Century" panose="02040604050505020304" pitchFamily="18" charset="0"/>
              </a:rPr>
              <a:t>X-</a:t>
            </a:r>
            <a:r>
              <a:rPr lang="pl-PL" dirty="0" err="1" smtClean="0">
                <a:latin typeface="Century" panose="02040604050505020304" pitchFamily="18" charset="0"/>
              </a:rPr>
              <a:t>lecia</a:t>
            </a:r>
            <a:r>
              <a:rPr lang="pl-PL" dirty="0" smtClean="0">
                <a:latin typeface="Century" panose="02040604050505020304" pitchFamily="18" charset="0"/>
              </a:rPr>
              <a:t>. </a:t>
            </a:r>
            <a:r>
              <a:rPr lang="pl-PL" dirty="0">
                <a:latin typeface="Century" panose="02040604050505020304" pitchFamily="18" charset="0"/>
              </a:rPr>
              <a:t>W latach 60. wyjechał z Polski i rozpoczął pracę wykładowcy na Uniwersytecie Stanowym w Karolinie Północnej</a:t>
            </a:r>
            <a:r>
              <a:rPr lang="pl-PL" dirty="0" smtClean="0">
                <a:latin typeface="Century" panose="02040604050505020304" pitchFamily="18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9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pl-PL" dirty="0" smtClean="0">
                <a:latin typeface="Century" panose="02040604050505020304" pitchFamily="18" charset="0"/>
              </a:rPr>
              <a:t>J</a:t>
            </a:r>
            <a:r>
              <a:rPr lang="pl-PL" b="1" dirty="0" smtClean="0">
                <a:latin typeface="Century" panose="02040604050505020304" pitchFamily="18" charset="0"/>
              </a:rPr>
              <a:t>erzy </a:t>
            </a:r>
            <a:r>
              <a:rPr lang="pl-PL" b="1" dirty="0">
                <a:latin typeface="Century" panose="02040604050505020304" pitchFamily="18" charset="0"/>
              </a:rPr>
              <a:t>Główczewski</a:t>
            </a:r>
            <a:endParaRPr lang="pl-PL" dirty="0">
              <a:latin typeface="Century" panose="020406040505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04" y="2014194"/>
            <a:ext cx="5938949" cy="341654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12" y="1328394"/>
            <a:ext cx="3026135" cy="416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Marian Tomaszewski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entury" panose="02040604050505020304" pitchFamily="18" charset="0"/>
              </a:rPr>
              <a:t>Zmarł 5 czerwca 2020 roku w wieku 98 lat.</a:t>
            </a:r>
          </a:p>
          <a:p>
            <a:r>
              <a:rPr lang="pl-PL" dirty="0">
                <a:latin typeface="Century" panose="02040604050505020304" pitchFamily="18" charset="0"/>
              </a:rPr>
              <a:t>Był jednym z Polaków deportowanych w 1939 roku z ziem zajętych przez  Związek Sowiecki. W sierpniu 1941 roku wstąpił do Armii Andersa. Służył w 6. Pułku Pancernym "Dzieci Lwowskich". Przeszedł szlak bojowy od Monte Cassino, przez </a:t>
            </a:r>
            <a:r>
              <a:rPr lang="pl-PL" dirty="0" err="1">
                <a:latin typeface="Century" panose="02040604050505020304" pitchFamily="18" charset="0"/>
              </a:rPr>
              <a:t>Piedimonte</a:t>
            </a:r>
            <a:r>
              <a:rPr lang="pl-PL" dirty="0">
                <a:latin typeface="Century" panose="02040604050505020304" pitchFamily="18" charset="0"/>
              </a:rPr>
              <a:t> San </a:t>
            </a:r>
            <a:r>
              <a:rPr lang="pl-PL" dirty="0" err="1">
                <a:latin typeface="Century" panose="02040604050505020304" pitchFamily="18" charset="0"/>
              </a:rPr>
              <a:t>Germano</a:t>
            </a:r>
            <a:r>
              <a:rPr lang="pl-PL" dirty="0">
                <a:latin typeface="Century" panose="02040604050505020304" pitchFamily="18" charset="0"/>
              </a:rPr>
              <a:t>, Ankonę i Bolonię</a:t>
            </a:r>
            <a:r>
              <a:rPr lang="pl-PL" dirty="0" smtClean="0">
                <a:latin typeface="Century" panose="02040604050505020304" pitchFamily="18" charset="0"/>
              </a:rPr>
              <a:t>.</a:t>
            </a:r>
          </a:p>
          <a:p>
            <a:r>
              <a:rPr lang="pl-PL" dirty="0"/>
              <a:t>P</a:t>
            </a:r>
            <a:r>
              <a:rPr lang="pl-PL" dirty="0" smtClean="0"/>
              <a:t>odczas </a:t>
            </a:r>
            <a:r>
              <a:rPr lang="pl-PL" dirty="0"/>
              <a:t>II wojny światowej został odznaczony Krzyżem Walecznych, Złotym Krzyżem Zasługi, Srebrnym Krzyżem Zasługi i Krzyżem Monte Cassino.</a:t>
            </a:r>
            <a:endParaRPr lang="pl-PL" dirty="0" smtClean="0">
              <a:latin typeface="Century" panose="02040604050505020304" pitchFamily="18" charset="0"/>
            </a:endParaRPr>
          </a:p>
          <a:p>
            <a:endParaRPr lang="pl-PL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Marian Tomaszewski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1" y="2087537"/>
            <a:ext cx="5604994" cy="288203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75" y="1183926"/>
            <a:ext cx="3392225" cy="468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Jerzy Malczewski ps. Wola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entury" panose="02040604050505020304" pitchFamily="18" charset="0"/>
              </a:rPr>
              <a:t>Zmarł 29 czerwca w wieku 96 lat.</a:t>
            </a:r>
          </a:p>
          <a:p>
            <a:r>
              <a:rPr lang="pl-PL" dirty="0">
                <a:latin typeface="Century" panose="02040604050505020304" pitchFamily="18" charset="0"/>
              </a:rPr>
              <a:t>Wstąpił do Armii Krajowej w trakcie Powstania Warszawskiego i walczył na Śródmieściu Południowym w zgrupowania WSOP - batalion "Bełt". Po kapitulacji wyszedł ze stolicy wraz z ludnością cywilną.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7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Jerzy Malczewski ps. Wola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17" y="2014194"/>
            <a:ext cx="5986657" cy="351018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40" y="1693628"/>
            <a:ext cx="3850336" cy="46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Janusz Bełza ps. Bernard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entury" panose="02040604050505020304" pitchFamily="18" charset="0"/>
              </a:rPr>
              <a:t>Zmarł 20 lipca 2020 roku. Miał 95 lat.</a:t>
            </a:r>
          </a:p>
          <a:p>
            <a:r>
              <a:rPr lang="pl-PL" dirty="0">
                <a:latin typeface="Century" panose="02040604050505020304" pitchFamily="18" charset="0"/>
              </a:rPr>
              <a:t>Jako ochotnik walczył we wrześniu 1939 roku. Wziął udział w Powstaniu Warszawskim w szeregach Armii Krajowej w zgrupowaniu "Radosław", w batalionie "Czata 49". Za zasługi na polu bitwy został odznaczony Krzyżem Walecznych. We wniosku odznaczeniowym z 4 września 1944 r. napisano w uzasadnieniu: "nie zwracając uwagi na walący się mur zbombardowanego domu przy ul. Mławskiej 3 oraz ogień granatników wyciągał zasypanych doznając ogólnych potłuczeń</a:t>
            </a:r>
            <a:r>
              <a:rPr lang="pl-PL" dirty="0" smtClean="0">
                <a:latin typeface="Century" panose="02040604050505020304" pitchFamily="18" charset="0"/>
              </a:rPr>
              <a:t>".</a:t>
            </a:r>
          </a:p>
          <a:p>
            <a:r>
              <a:rPr lang="pl-PL" dirty="0">
                <a:latin typeface="Century" panose="02040604050505020304" pitchFamily="18" charset="0"/>
              </a:rPr>
              <a:t>Po kapitulacji powstania trafił do obozu jenieckiego, z którego zdołał uciec i dołączyć do Armii Andersa. Po zakończeniu wojny pozostał na obczyźnie i rozpoczął studia medyczne w Szwajcarii. Po roku 1950 zamieszkał na stałe w Stanach Zjednoczonych, gdzie pracował jako neurochirurg.</a:t>
            </a:r>
          </a:p>
        </p:txBody>
      </p:sp>
    </p:spTree>
    <p:extLst>
      <p:ext uri="{BB962C8B-B14F-4D97-AF65-F5344CB8AC3E}">
        <p14:creationId xmlns:p14="http://schemas.microsoft.com/office/powerpoint/2010/main" val="1590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Janusz Bełza ps. Bernard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39" y="2103438"/>
            <a:ext cx="7149522" cy="3932237"/>
          </a:xfrm>
        </p:spPr>
      </p:pic>
    </p:spTree>
    <p:extLst>
      <p:ext uri="{BB962C8B-B14F-4D97-AF65-F5344CB8AC3E}">
        <p14:creationId xmlns:p14="http://schemas.microsoft.com/office/powerpoint/2010/main" val="40482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Józef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Wiłkomierski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6800" y="1415332"/>
            <a:ext cx="10058400" cy="4619708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r>
              <a:rPr lang="pl-PL" dirty="0" smtClean="0">
                <a:latin typeface="Century" panose="02040604050505020304" pitchFamily="18" charset="0"/>
              </a:rPr>
              <a:t>Odszedł </a:t>
            </a:r>
            <a:r>
              <a:rPr lang="pl-PL" dirty="0">
                <a:latin typeface="Century" panose="02040604050505020304" pitchFamily="18" charset="0"/>
              </a:rPr>
              <a:t>1 sierpnia 2020 roku w wieku 94 lat.</a:t>
            </a:r>
          </a:p>
          <a:p>
            <a:r>
              <a:rPr lang="pl-PL" dirty="0">
                <a:latin typeface="Century" panose="02040604050505020304" pitchFamily="18" charset="0"/>
              </a:rPr>
              <a:t>Walczył w Powstaniu Warszawskim, po którego zakończeniu trafił do obozu jenieckiego w Niemczech. Po wojnie został słynnym wiolonczelistą. Był także dyrygentem, założycielem i wieloletnim dyrektorem Filharmonii Sudeckiej w Wałbrzychu.</a:t>
            </a:r>
          </a:p>
        </p:txBody>
      </p:sp>
    </p:spTree>
    <p:extLst>
      <p:ext uri="{BB962C8B-B14F-4D97-AF65-F5344CB8AC3E}">
        <p14:creationId xmlns:p14="http://schemas.microsoft.com/office/powerpoint/2010/main" val="40824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entury" panose="02040604050505020304" pitchFamily="18" charset="0"/>
              </a:rPr>
              <a:t>Józef</a:t>
            </a:r>
            <a:r>
              <a:rPr lang="pl-PL" dirty="0" smtClean="0"/>
              <a:t> </a:t>
            </a:r>
            <a:r>
              <a:rPr lang="pl-P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Wiłkomierski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43" y="2014194"/>
            <a:ext cx="3932237" cy="3932237"/>
          </a:xfrm>
        </p:spPr>
      </p:pic>
    </p:spTree>
    <p:extLst>
      <p:ext uri="{BB962C8B-B14F-4D97-AF65-F5344CB8AC3E}">
        <p14:creationId xmlns:p14="http://schemas.microsoft.com/office/powerpoint/2010/main" val="31372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Bronisław Dembowski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entury" panose="02040604050505020304" pitchFamily="18" charset="0"/>
              </a:rPr>
              <a:t>Zmarł 16 listopada 2019 roku w wieku 92 lat</a:t>
            </a:r>
            <a:r>
              <a:rPr lang="pl-PL" dirty="0" smtClean="0">
                <a:latin typeface="Century" panose="02040604050505020304" pitchFamily="18" charset="0"/>
              </a:rPr>
              <a:t>.</a:t>
            </a:r>
          </a:p>
          <a:p>
            <a:r>
              <a:rPr lang="pl-PL" dirty="0">
                <a:latin typeface="Century" panose="02040604050505020304" pitchFamily="18" charset="0"/>
              </a:rPr>
              <a:t>W trakcie II wojny światowej złożył przysięgę Armii Krajowej i został jej żołnierzem. Walczył w Powstaniu Warszawskim, po zakończeniu wojny rozpoczął studia filozoficzne na Uniwersytecie Warszawskim, a następnie wstąpił do seminarium duchownego. Święcenia kapłańskie otrzymał w 1953 roku od kardynała Stefana Wyszyńskiego, a w 1992 roku papież Jan Paweł II mianował go biskupem włocławskim</a:t>
            </a:r>
            <a:r>
              <a:rPr lang="pl-PL" dirty="0" smtClean="0">
                <a:latin typeface="Century" panose="02040604050505020304" pitchFamily="18" charset="0"/>
              </a:rPr>
              <a:t>.</a:t>
            </a:r>
          </a:p>
          <a:p>
            <a:r>
              <a:rPr lang="pl-PL" dirty="0" smtClean="0">
                <a:latin typeface="Century" panose="02040604050505020304" pitchFamily="18" charset="0"/>
              </a:rPr>
              <a:t>Wykładał na warszawskiej Akademii </a:t>
            </a:r>
            <a:r>
              <a:rPr lang="pl-PL" dirty="0">
                <a:latin typeface="Century" panose="02040604050505020304" pitchFamily="18" charset="0"/>
              </a:rPr>
              <a:t>Teologii Katolickiej (obecnie Uniwersytet Kardynała Stefana Wyszyńskiego). Uczył też filozofii w Warszawskim Seminarium Duchownym.</a:t>
            </a:r>
          </a:p>
          <a:p>
            <a:r>
              <a:rPr lang="pl-PL" dirty="0">
                <a:latin typeface="Century" panose="02040604050505020304" pitchFamily="18" charset="0"/>
              </a:rPr>
              <a:t>Bronisław Dembowski podczas stanu wojennego był zaangażowany w prace Prymasowskiego Komitetu Pomocy Osobom Pozbawionym Wolności, reprezentował także Kościół w obradach Okrągłego Stołu.</a:t>
            </a:r>
          </a:p>
          <a:p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Zofia Dillenius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entury" panose="02040604050505020304" pitchFamily="18" charset="0"/>
              </a:rPr>
              <a:t>Zmarła </a:t>
            </a:r>
            <a:r>
              <a:rPr lang="pl-PL" dirty="0">
                <a:latin typeface="Century" panose="02040604050505020304" pitchFamily="18" charset="0"/>
              </a:rPr>
              <a:t>2 sierpnia 2020 roku, miała 92 lata.</a:t>
            </a:r>
          </a:p>
          <a:p>
            <a:r>
              <a:rPr lang="pl-PL" dirty="0">
                <a:latin typeface="Century" panose="02040604050505020304" pitchFamily="18" charset="0"/>
              </a:rPr>
              <a:t>Walczyła w Powstaniu Warszawskim jako łączniczka w pułku "Baszta". Po kapitulacji wydostała się ze stolicy wraz z ludnością cywilną. Nie wróciła już do Warszawy. Po wojnie zamieszkała we Wrocławiu, gdzie była wieloletnim pracownikiem Wydawnictwa Ossolineum i przewodniczącą środowiska wrocławskich Powstańców. Przez lata organizowała zebrania i spotkania Powstańców warszawskich mieszkających we Wrocławiu.</a:t>
            </a:r>
          </a:p>
        </p:txBody>
      </p:sp>
    </p:spTree>
    <p:extLst>
      <p:ext uri="{BB962C8B-B14F-4D97-AF65-F5344CB8AC3E}">
        <p14:creationId xmlns:p14="http://schemas.microsoft.com/office/powerpoint/2010/main" val="39389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Wacław Wojciechowski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entury" panose="02040604050505020304" pitchFamily="18" charset="0"/>
              </a:rPr>
              <a:t>Zmarł 24 września 2020 roku w wieku 97 lat. Był jednym z ostatnich żyjących oficerów Powstania Warszawskiego.</a:t>
            </a:r>
          </a:p>
          <a:p>
            <a:r>
              <a:rPr lang="pl-PL" dirty="0">
                <a:latin typeface="Century" panose="02040604050505020304" pitchFamily="18" charset="0"/>
              </a:rPr>
              <a:t>W trakcie okupacji niemieckiej służył w Narodowych Siłach Zbrojnych i Narodowej Organizacji Wojskowej. Podczas Powstania Warszawskiego był zastępcą dowódcy oddziału specjalnego "Tygrysy Woli" w batalionie NOW-AK "Gustaw". Wsławił się osobistą odwagą w trakcie walk, m.in. granatem własnoręcznej produkcji uszkodził niemiecki czołg, który został następnie wykorzystany do odbicia obozu koncentracyjnego na Gęsiówce</a:t>
            </a:r>
            <a:r>
              <a:rPr lang="pl-PL" dirty="0" smtClean="0">
                <a:latin typeface="Century" panose="02040604050505020304" pitchFamily="18" charset="0"/>
              </a:rPr>
              <a:t>.</a:t>
            </a:r>
          </a:p>
          <a:p>
            <a:r>
              <a:rPr lang="pl-PL" dirty="0" smtClean="0">
                <a:latin typeface="Century" panose="02040604050505020304" pitchFamily="18" charset="0"/>
              </a:rPr>
              <a:t>P</a:t>
            </a:r>
            <a:r>
              <a:rPr lang="pl-PL" dirty="0">
                <a:latin typeface="Century" panose="02040604050505020304" pitchFamily="18" charset="0"/>
              </a:rPr>
              <a:t>rzeszedł szlak bojowy od Woli przez Stare Miasto po Śródmieście. Po zakończeniu walk trafił do obozu jenieckiego. Po wojnie osiedlił się w Londynie, ale przedostawał się do Polski jako kurier Stronnictwa Narodowego. Musiał uciec z ojczyzny z obawy przed dekonspiracją i wyemigrował ostatecznie do Stanów Zjednoczonych.</a:t>
            </a:r>
          </a:p>
        </p:txBody>
      </p:sp>
    </p:spTree>
    <p:extLst>
      <p:ext uri="{BB962C8B-B14F-4D97-AF65-F5344CB8AC3E}">
        <p14:creationId xmlns:p14="http://schemas.microsoft.com/office/powerpoint/2010/main" val="32003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Wacław </a:t>
            </a:r>
            <a:r>
              <a:rPr lang="pl-P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Wojciechowiski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6" y="2014194"/>
            <a:ext cx="5986657" cy="363740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984" y="2122998"/>
            <a:ext cx="2867108" cy="31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35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Jadwiga Sienkiewicz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entury" panose="02040604050505020304" pitchFamily="18" charset="0"/>
              </a:rPr>
              <a:t>Zmarła 20 października 2020 roku w wieku 94 lat.</a:t>
            </a:r>
          </a:p>
          <a:p>
            <a:r>
              <a:rPr lang="pl-PL" dirty="0">
                <a:latin typeface="Century" panose="02040604050505020304" pitchFamily="18" charset="0"/>
              </a:rPr>
              <a:t>Żołnierz 4. Pułku Piechoty Legionów Armii Krajowej. Była wnuczką pisarza i noblisty Henryka Sienkiewicza.</a:t>
            </a:r>
          </a:p>
        </p:txBody>
      </p:sp>
    </p:spTree>
    <p:extLst>
      <p:ext uri="{BB962C8B-B14F-4D97-AF65-F5344CB8AC3E}">
        <p14:creationId xmlns:p14="http://schemas.microsoft.com/office/powerpoint/2010/main" val="1808408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Jadwiga Sienkiewicz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66" y="2071633"/>
            <a:ext cx="7149522" cy="3932237"/>
          </a:xfrm>
        </p:spPr>
      </p:pic>
    </p:spTree>
    <p:extLst>
      <p:ext uri="{BB962C8B-B14F-4D97-AF65-F5344CB8AC3E}">
        <p14:creationId xmlns:p14="http://schemas.microsoft.com/office/powerpoint/2010/main" val="1864438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Prezentacje przygotowała Natalia książek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Żołnierze II wojny światowej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38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Bronisław Dembowski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2" y="2127292"/>
            <a:ext cx="7149522" cy="39322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62" y="1113183"/>
            <a:ext cx="2791882" cy="485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Tadeusz Bieńkowicz ps. Rączy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Century" panose="02040604050505020304" pitchFamily="18" charset="0"/>
              </a:rPr>
              <a:t>Zmarł 13 grudnia 2019 roku w wieku 96 lat</a:t>
            </a:r>
            <a:r>
              <a:rPr lang="pl-PL" dirty="0" smtClean="0">
                <a:latin typeface="Century" panose="02040604050505020304" pitchFamily="18" charset="0"/>
              </a:rPr>
              <a:t>.</a:t>
            </a:r>
          </a:p>
          <a:p>
            <a:r>
              <a:rPr lang="pl-PL" dirty="0">
                <a:latin typeface="Century" panose="02040604050505020304" pitchFamily="18" charset="0"/>
              </a:rPr>
              <a:t>Walczył we wrześniu 1939 roku w ochotniczym baonie frontowym harcerzy z Lidy. W trakcie okupacji służył w Armii Krajowej na obszarze Okręgu Nowogródzkiego. Był dowódcą plutonu w 2. batalionie 77. Pułku Piechoty AK. Wsławił się przeprowadzeniem akcji odbicia więźniów w Lidzie, za co został uhonorowany Krzyżem Srebrnym Orderu Virtuti Militari</a:t>
            </a:r>
            <a:r>
              <a:rPr lang="pl-PL" dirty="0" smtClean="0">
                <a:latin typeface="Century" panose="02040604050505020304" pitchFamily="18" charset="0"/>
              </a:rPr>
              <a:t>.</a:t>
            </a:r>
          </a:p>
          <a:p>
            <a:r>
              <a:rPr lang="pl-PL" dirty="0" smtClean="0">
                <a:latin typeface="Century" panose="02040604050505020304" pitchFamily="18" charset="0"/>
              </a:rPr>
              <a:t>Po </a:t>
            </a:r>
            <a:r>
              <a:rPr lang="pl-PL" dirty="0">
                <a:latin typeface="Century" panose="02040604050505020304" pitchFamily="18" charset="0"/>
              </a:rPr>
              <a:t>zakończeniu wojny przedostał się na teren Polski w nowych granicach i pozostał w konspiracji aż do 1950 roku, kiedy to został aresztowany przez UB w Gdańsku. Po wielomiesięcznym areszcie i torturach dostał wyrok kary śmierci, który został zmieniony na dożywocie. W 1956 roku na mocy amnestii wyszedł na wolność.</a:t>
            </a:r>
          </a:p>
          <a:p>
            <a:r>
              <a:rPr lang="pl-PL" dirty="0">
                <a:latin typeface="Century" panose="02040604050505020304" pitchFamily="18" charset="0"/>
              </a:rPr>
              <a:t>Prowadził wieloletnia działalność społeczno-kombatancką. W 2016 został odznaczony Krzyżem Komandorskim Orderu Odrodzenia Polski, a w 2018 roku prezydent Andrzej Duda wręczył mu awans generalski.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0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Tadeusz Bieńkowicz ps. Rączy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3" y="2014194"/>
            <a:ext cx="6368318" cy="3932237"/>
          </a:xfrm>
        </p:spPr>
      </p:pic>
    </p:spTree>
    <p:extLst>
      <p:ext uri="{BB962C8B-B14F-4D97-AF65-F5344CB8AC3E}">
        <p14:creationId xmlns:p14="http://schemas.microsoft.com/office/powerpoint/2010/main" val="14968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Eugeniusz Tyrajski ps. Sęk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Century" panose="02040604050505020304" pitchFamily="18" charset="0"/>
              </a:rPr>
              <a:t>Zmarł 27 grudnia 2019 roku, miał 93 lata. Był wiceprezesem Związku Powstańców Warszawskich.</a:t>
            </a:r>
          </a:p>
          <a:p>
            <a:r>
              <a:rPr lang="pl-PL" dirty="0">
                <a:latin typeface="Century" panose="02040604050505020304" pitchFamily="18" charset="0"/>
              </a:rPr>
              <a:t>Podczas okupacji jako przedwojenny harcerz służył w Szarych Szeregach, w których dokonywał akcji małego sabotażu. Niedługo później został żołnierzem jako członek kompanii K-2, batalionu "Karpaty" w pułku "Baszta</a:t>
            </a:r>
            <a:r>
              <a:rPr lang="pl-PL" dirty="0" smtClean="0">
                <a:latin typeface="Century" panose="02040604050505020304" pitchFamily="18" charset="0"/>
              </a:rPr>
              <a:t>".</a:t>
            </a:r>
          </a:p>
          <a:p>
            <a:r>
              <a:rPr lang="pl-PL" dirty="0" smtClean="0">
                <a:latin typeface="Century" panose="02040604050505020304" pitchFamily="18" charset="0"/>
              </a:rPr>
              <a:t>R</a:t>
            </a:r>
            <a:r>
              <a:rPr lang="pl-PL" dirty="0">
                <a:latin typeface="Century" panose="02040604050505020304" pitchFamily="18" charset="0"/>
              </a:rPr>
              <a:t>azem z oddziałem walczył w Powstaniu Warszawskim, w którym wziął udział w ataku na tor wyścigowy na Służewcu oraz uczestniczył w walkach na Mokotowie i Sadybie. Po kapitulacji powstania wywieziony do obozu Bossen w Niemczech. Po wyzwoleniu obozu przez wojska amerykańskie powrócił do  Warszawy.</a:t>
            </a:r>
          </a:p>
        </p:txBody>
      </p:sp>
    </p:spTree>
    <p:extLst>
      <p:ext uri="{BB962C8B-B14F-4D97-AF65-F5344CB8AC3E}">
        <p14:creationId xmlns:p14="http://schemas.microsoft.com/office/powerpoint/2010/main" val="20377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Eugeniusz Tyrajski ps. Sęk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1" y="2095487"/>
            <a:ext cx="6336514" cy="393223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874" y="1749286"/>
            <a:ext cx="3362468" cy="45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Jan Maruszewski ps. Janusz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entury" panose="02040604050505020304" pitchFamily="18" charset="0"/>
              </a:rPr>
              <a:t>Zmarł </a:t>
            </a:r>
            <a:r>
              <a:rPr lang="pl-PL" dirty="0">
                <a:latin typeface="Century" panose="02040604050505020304" pitchFamily="18" charset="0"/>
              </a:rPr>
              <a:t>27 stycznia 2020 roku w wieku 93 lat, był jednym z ostatnich żołnierzy słynnego batalionu "Zośka".</a:t>
            </a:r>
          </a:p>
          <a:p>
            <a:r>
              <a:rPr lang="pl-PL" dirty="0">
                <a:latin typeface="Century" panose="02040604050505020304" pitchFamily="18" charset="0"/>
              </a:rPr>
              <a:t>Nie brał udziału w konspiracji i dołączył do Powstania Warszawskiego 1 sierpnia 1944 roku jako ochotnik. Przeszedł szlak bojowy przez Wolę, Stare Miasto, Śródmieście i Czerniaków. Po upadku Powstania Warszawskiego znalazł się w obozie jenieckim</a:t>
            </a:r>
            <a:r>
              <a:rPr lang="pl-PL" dirty="0" smtClean="0">
                <a:latin typeface="Century" panose="02040604050505020304" pitchFamily="18" charset="0"/>
              </a:rPr>
              <a:t>.</a:t>
            </a:r>
          </a:p>
          <a:p>
            <a:r>
              <a:rPr lang="pl-PL" dirty="0" smtClean="0">
                <a:latin typeface="Century" panose="02040604050505020304" pitchFamily="18" charset="0"/>
              </a:rPr>
              <a:t>Po zakończeniu </a:t>
            </a:r>
            <a:r>
              <a:rPr lang="pl-PL" dirty="0">
                <a:latin typeface="Century" panose="02040604050505020304" pitchFamily="18" charset="0"/>
              </a:rPr>
              <a:t>wojny był represjonowany przez władze komunistyczne i został skazany na 10 lat więzienia za "próbę obalenia ustroju Polski Ludowej".</a:t>
            </a:r>
          </a:p>
          <a:p>
            <a:r>
              <a:rPr lang="pl-PL" dirty="0">
                <a:latin typeface="Century" panose="02040604050505020304" pitchFamily="18" charset="0"/>
              </a:rPr>
              <a:t>Był jednym z dwudziestu powstańców warszawskich odznaczonych 16 kwietnia 2015 roku przez ambasadora Republiki Federalnej Niemiec Krzyżem Zasługi na Wstędze Orderu Zasługi Republiki Federalnej Niemiec za działania na rzecz pojednania polsko-niemieckiego</a:t>
            </a:r>
            <a:r>
              <a:rPr lang="pl-PL" dirty="0" smtClean="0">
                <a:latin typeface="Century" panose="02040604050505020304" pitchFamily="18" charset="0"/>
              </a:rPr>
              <a:t>.</a:t>
            </a:r>
          </a:p>
          <a:p>
            <a:r>
              <a:rPr lang="pl-PL" dirty="0">
                <a:latin typeface="Century" panose="02040604050505020304" pitchFamily="18" charset="0"/>
              </a:rPr>
              <a:t>Jan Maruszewski urodził się 7 maja 1926 roku w Warszawie . </a:t>
            </a:r>
          </a:p>
          <a:p>
            <a:endParaRPr lang="pl-PL" dirty="0">
              <a:latin typeface="Century" panose="02040604050505020304" pitchFamily="18" charset="0"/>
            </a:endParaRPr>
          </a:p>
          <a:p>
            <a:endParaRPr lang="pl-PL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Jan Maruszewski ps. Janusz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4" y="2180764"/>
            <a:ext cx="5732890" cy="329768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16" y="1845200"/>
            <a:ext cx="3599688" cy="43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113</TotalTime>
  <Words>967</Words>
  <Application>Microsoft Office PowerPoint</Application>
  <PresentationFormat>Panoramiczny</PresentationFormat>
  <Paragraphs>65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Century</vt:lpstr>
      <vt:lpstr>Century Gothic</vt:lpstr>
      <vt:lpstr>Mydło</vt:lpstr>
      <vt:lpstr>Żołnierze   ii Wojny światowej </vt:lpstr>
      <vt:lpstr>Bronisław Dembowski </vt:lpstr>
      <vt:lpstr>Bronisław Dembowski </vt:lpstr>
      <vt:lpstr>Tadeusz Bieńkowicz ps. Rączy</vt:lpstr>
      <vt:lpstr>Tadeusz Bieńkowicz ps. Rączy </vt:lpstr>
      <vt:lpstr>Eugeniusz Tyrajski ps. Sęk</vt:lpstr>
      <vt:lpstr>Eugeniusz Tyrajski ps. Sęk</vt:lpstr>
      <vt:lpstr>Jan Maruszewski ps. Janusz</vt:lpstr>
      <vt:lpstr>Jan Maruszewski ps. Janusz </vt:lpstr>
      <vt:lpstr>Jerzy Główczewski</vt:lpstr>
      <vt:lpstr> Jerzy Główczewski</vt:lpstr>
      <vt:lpstr>Marian Tomaszewski</vt:lpstr>
      <vt:lpstr>Marian Tomaszewski </vt:lpstr>
      <vt:lpstr>Jerzy Malczewski ps. Wola</vt:lpstr>
      <vt:lpstr>Jerzy Malczewski ps. Wola</vt:lpstr>
      <vt:lpstr>Janusz Bełza ps. Bernard</vt:lpstr>
      <vt:lpstr>Janusz Bełza ps. Bernard</vt:lpstr>
      <vt:lpstr>Józef Wiłkomierski</vt:lpstr>
      <vt:lpstr>Józef Wiłkomierski</vt:lpstr>
      <vt:lpstr>Zofia Dillenius</vt:lpstr>
      <vt:lpstr>Wacław Wojciechowski</vt:lpstr>
      <vt:lpstr>Wacław Wojciechowiski </vt:lpstr>
      <vt:lpstr>Jadwiga Sienkiewicz </vt:lpstr>
      <vt:lpstr>Jadwiga Sienkiewicz </vt:lpstr>
      <vt:lpstr>Prezentacje przygotowała Natalia książek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z i i ii Wojny światowej</dc:title>
  <dc:creator>NatalkaKsiazek@outlook.com</dc:creator>
  <cp:lastModifiedBy>NatalkaKsiazek@outlook.com</cp:lastModifiedBy>
  <cp:revision>13</cp:revision>
  <dcterms:created xsi:type="dcterms:W3CDTF">2021-04-19T06:02:19Z</dcterms:created>
  <dcterms:modified xsi:type="dcterms:W3CDTF">2021-04-19T12:35:54Z</dcterms:modified>
</cp:coreProperties>
</file>